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media/image3.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3"/>
  </p:sldIdLst>
  <p:sldSz cx="6858000" cy="9903460" type="A4"/>
  <p:notesSz cx="7103745" cy="10234295"/>
  <p:embeddedFontLst>
    <p:embeddedFont>
      <p:font typeface="微软雅黑" panose="020B0503020204020204" charset="-122"/>
      <p:regular r:id="rId7"/>
    </p:embeddedFont>
    <p:embeddedFont>
      <p:font typeface="汉仪菱心体简" panose="02010400000101010101" charset="-122"/>
      <p:regular r:id="rId8"/>
    </p:embeddedFont>
    <p:embeddedFont>
      <p:font typeface="Calibri Light" panose="020F0302020204030204" charset="0"/>
      <p:regular r:id="rId9"/>
      <p:italic r:id="rId10"/>
    </p:embeddedFont>
    <p:embeddedFont>
      <p:font typeface="Calibri" panose="020F0502020204030204" charset="0"/>
      <p:regular r:id="rId11"/>
      <p:bold r:id="rId12"/>
      <p:italic r:id="rId13"/>
      <p:boldItalic r:id="rId1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34" userDrawn="1">
          <p15:clr>
            <a:srgbClr val="A4A3A4"/>
          </p15:clr>
        </p15:guide>
        <p15:guide id="2" pos="216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F1256"/>
    <a:srgbClr val="BF4222"/>
    <a:srgbClr val="0040BE"/>
    <a:srgbClr val="681541"/>
    <a:srgbClr val="A5372C"/>
    <a:srgbClr val="0027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116" d="100"/>
          <a:sy n="116" d="100"/>
        </p:scale>
        <p:origin x="336" y="108"/>
      </p:cViewPr>
      <p:guideLst>
        <p:guide orient="horz" pos="3134"/>
        <p:guide pos="216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font" Target="fonts/font3.fntdata"/><Relationship Id="rId8" Type="http://schemas.openxmlformats.org/officeDocument/2006/relationships/font" Target="fonts/font2.fntdata"/><Relationship Id="rId7" Type="http://schemas.openxmlformats.org/officeDocument/2006/relationships/font" Target="fonts/font1.fntdata"/><Relationship Id="rId6" Type="http://schemas.openxmlformats.org/officeDocument/2006/relationships/tableStyles" Target="tableStyles.xml"/><Relationship Id="rId5" Type="http://schemas.openxmlformats.org/officeDocument/2006/relationships/viewProps" Target="viewProps.xml"/><Relationship Id="rId4" Type="http://schemas.openxmlformats.org/officeDocument/2006/relationships/presProps" Target="presProps.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font" Target="fonts/font8.fntdata"/><Relationship Id="rId13" Type="http://schemas.openxmlformats.org/officeDocument/2006/relationships/font" Target="fonts/font7.fntdata"/><Relationship Id="rId12" Type="http://schemas.openxmlformats.org/officeDocument/2006/relationships/font" Target="fonts/font6.fntdata"/><Relationship Id="rId11" Type="http://schemas.openxmlformats.org/officeDocument/2006/relationships/font" Target="fonts/font5.fntdata"/><Relationship Id="rId10" Type="http://schemas.openxmlformats.org/officeDocument/2006/relationships/font" Target="fonts/font4.fntdata"/><Relationship Id="rId1" Type="http://schemas.openxmlformats.org/officeDocument/2006/relationships/slideMaster" Target="slideMasters/slideMaster1.xml"/></Relationships>
</file>

<file path=ppt/media/>
</file>

<file path=ppt/media/image1.png>
</file>

<file path=ppt/media/image2.png>
</file>

<file path=ppt/media/image3.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857262" y="1620798"/>
            <a:ext cx="5143573" cy="344792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857262" y="5201683"/>
            <a:ext cx="5143573" cy="2391077"/>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71494" y="527275"/>
            <a:ext cx="5915109" cy="8392843"/>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467922" y="2469023"/>
            <a:ext cx="5915109" cy="4119622"/>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67922" y="6627618"/>
            <a:ext cx="5915109" cy="2166412"/>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71494" y="2636375"/>
            <a:ext cx="2914691" cy="6283743"/>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3471912" y="2636375"/>
            <a:ext cx="2914691" cy="6283743"/>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72387" y="527275"/>
            <a:ext cx="5915109" cy="1914238"/>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67570" y="2568233"/>
            <a:ext cx="2741424" cy="1189807"/>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67570" y="3849059"/>
            <a:ext cx="2741424" cy="5089399"/>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3519577" y="2568233"/>
            <a:ext cx="2754925" cy="1189807"/>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3519577" y="3849059"/>
            <a:ext cx="2754925" cy="5089399"/>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pic>
        <p:nvPicPr>
          <p:cNvPr id="5" name="图片 4" descr="all win-kv-final-02"/>
          <p:cNvPicPr>
            <a:picLocks noChangeAspect="1"/>
          </p:cNvPicPr>
          <p:nvPr userDrawn="1"/>
        </p:nvPicPr>
        <p:blipFill>
          <a:blip r:embed="rId2"/>
          <a:srcRect t="53801" b="14105"/>
          <a:stretch>
            <a:fillRect/>
          </a:stretch>
        </p:blipFill>
        <p:spPr>
          <a:xfrm>
            <a:off x="-5001" y="-32095"/>
            <a:ext cx="6874885" cy="10085166"/>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472387" y="660240"/>
            <a:ext cx="2343042" cy="231084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915585" y="660241"/>
            <a:ext cx="3471912" cy="780367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472387" y="2971080"/>
            <a:ext cx="2343042" cy="5504293"/>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4907826" y="527275"/>
            <a:ext cx="1478777" cy="8392843"/>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71494" y="527275"/>
            <a:ext cx="4350605" cy="8392843"/>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71494" y="527275"/>
            <a:ext cx="5915109" cy="1914238"/>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71494" y="2636375"/>
            <a:ext cx="5915109" cy="628374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71494" y="9179170"/>
            <a:ext cx="1543072" cy="527275"/>
          </a:xfrm>
          <a:prstGeom prst="rect">
            <a:avLst/>
          </a:prstGeom>
        </p:spPr>
        <p:txBody>
          <a:bodyPr vert="horz" lIns="91440" tIns="45720" rIns="91440" bIns="45720" rtlCol="0" anchor="ctr"/>
          <a:lstStyle>
            <a:lvl1pPr algn="l">
              <a:defRPr sz="9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2271745" y="9179170"/>
            <a:ext cx="2314608" cy="52727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4843531" y="9179170"/>
            <a:ext cx="1543072" cy="527275"/>
          </a:xfrm>
          <a:prstGeom prst="rect">
            <a:avLst/>
          </a:prstGeom>
        </p:spPr>
        <p:txBody>
          <a:bodyPr vert="horz" lIns="91440" tIns="45720" rIns="91440" bIns="45720" rtlCol="0" anchor="ctr"/>
          <a:lstStyle>
            <a:lvl1pPr algn="r">
              <a:defRPr sz="9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7" name="图片 16" descr="all win-kv-final-02"/>
          <p:cNvPicPr>
            <a:picLocks noChangeAspect="1"/>
          </p:cNvPicPr>
          <p:nvPr/>
        </p:nvPicPr>
        <p:blipFill>
          <a:blip r:embed="rId1"/>
          <a:srcRect t="53801" b="14105"/>
          <a:stretch>
            <a:fillRect/>
          </a:stretch>
        </p:blipFill>
        <p:spPr>
          <a:xfrm>
            <a:off x="-5001" y="3010459"/>
            <a:ext cx="6874885" cy="3928404"/>
          </a:xfrm>
          <a:prstGeom prst="rect">
            <a:avLst/>
          </a:prstGeom>
        </p:spPr>
      </p:pic>
      <p:sp>
        <p:nvSpPr>
          <p:cNvPr id="5" name="标题"/>
          <p:cNvSpPr txBox="1"/>
          <p:nvPr/>
        </p:nvSpPr>
        <p:spPr>
          <a:xfrm>
            <a:off x="1259205" y="3372485"/>
            <a:ext cx="4127500" cy="438785"/>
          </a:xfrm>
          <a:prstGeom prst="rect">
            <a:avLst/>
          </a:prstGeom>
          <a:noFill/>
        </p:spPr>
        <p:txBody>
          <a:bodyPr wrap="square" rtlCol="0">
            <a:noAutofit/>
          </a:bodyPr>
          <a:p>
            <a:pPr algn="ctr"/>
            <a:r>
              <a:rPr lang="zh-CN" altLang="en-US" sz="2700" spc="300">
                <a:ln w="12700">
                  <a:solidFill>
                    <a:schemeClr val="accent5"/>
                  </a:solidFill>
                  <a:prstDash val="solid"/>
                </a:ln>
                <a:pattFill prst="ltDnDiag">
                  <a:fgClr>
                    <a:schemeClr val="accent5">
                      <a:lumMod val="60000"/>
                      <a:lumOff val="40000"/>
                    </a:schemeClr>
                  </a:fgClr>
                  <a:bgClr>
                    <a:schemeClr val="bg1"/>
                  </a:bgClr>
                </a:pattFill>
                <a:effectLst/>
                <a:uFillTx/>
                <a:latin typeface="微软雅黑" panose="020B0503020204020204" charset="-122"/>
                <a:ea typeface="微软雅黑" panose="020B0503020204020204" charset="-122"/>
              </a:rPr>
              <a:t>新概念创新产品发布会</a:t>
            </a:r>
            <a:endParaRPr lang="zh-CN" altLang="en-US" sz="2700" spc="300">
              <a:ln w="12700">
                <a:solidFill>
                  <a:schemeClr val="accent5"/>
                </a:solidFill>
                <a:prstDash val="solid"/>
              </a:ln>
              <a:pattFill prst="ltDnDiag">
                <a:fgClr>
                  <a:schemeClr val="accent5">
                    <a:lumMod val="60000"/>
                    <a:lumOff val="40000"/>
                  </a:schemeClr>
                </a:fgClr>
                <a:bgClr>
                  <a:schemeClr val="bg1"/>
                </a:bgClr>
              </a:pattFill>
              <a:effectLst/>
              <a:uFillTx/>
              <a:latin typeface="微软雅黑" panose="020B0503020204020204" charset="-122"/>
              <a:ea typeface="微软雅黑" panose="020B0503020204020204" charset="-122"/>
            </a:endParaRPr>
          </a:p>
        </p:txBody>
      </p:sp>
      <p:sp>
        <p:nvSpPr>
          <p:cNvPr id="8" name="预测价格"/>
          <p:cNvSpPr txBox="1"/>
          <p:nvPr/>
        </p:nvSpPr>
        <p:spPr>
          <a:xfrm>
            <a:off x="2622550" y="6438265"/>
            <a:ext cx="2416810" cy="293370"/>
          </a:xfrm>
          <a:prstGeom prst="rect">
            <a:avLst/>
          </a:prstGeom>
          <a:noFill/>
        </p:spPr>
        <p:txBody>
          <a:bodyPr wrap="square" rtlCol="0">
            <a:noAutofit/>
          </a:bodyPr>
          <a:p>
            <a:pPr algn="ctr"/>
            <a:r>
              <a:rPr lang="zh-CN" altLang="en-US" sz="785" b="1">
                <a:solidFill>
                  <a:schemeClr val="bg1"/>
                </a:solidFill>
                <a:latin typeface="微软雅黑" panose="020B0503020204020204" charset="-122"/>
                <a:ea typeface="微软雅黑" panose="020B0503020204020204" charset="-122"/>
              </a:rPr>
              <a:t>Minimalism / innovation / Fashion</a:t>
            </a:r>
            <a:endParaRPr lang="zh-CN" altLang="en-US" sz="785" b="1">
              <a:solidFill>
                <a:schemeClr val="bg1"/>
              </a:solidFill>
              <a:latin typeface="微软雅黑" panose="020B0503020204020204" charset="-122"/>
              <a:ea typeface="微软雅黑" panose="020B0503020204020204" charset="-122"/>
            </a:endParaRPr>
          </a:p>
        </p:txBody>
      </p:sp>
      <p:pic>
        <p:nvPicPr>
          <p:cNvPr id="14" name="图形 1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4995" y="3937000"/>
            <a:ext cx="5849620" cy="2501265"/>
          </a:xfrm>
          <a:prstGeom prst="rect">
            <a:avLst/>
          </a:prstGeom>
        </p:spPr>
      </p:pic>
      <p:sp>
        <p:nvSpPr>
          <p:cNvPr id="22" name="内容"/>
          <p:cNvSpPr txBox="1"/>
          <p:nvPr/>
        </p:nvSpPr>
        <p:spPr>
          <a:xfrm>
            <a:off x="1388110" y="4488815"/>
            <a:ext cx="4592955" cy="1386205"/>
          </a:xfrm>
          <a:prstGeom prst="rect">
            <a:avLst/>
          </a:prstGeom>
          <a:noFill/>
        </p:spPr>
        <p:txBody>
          <a:bodyPr wrap="square" rtlCol="0" anchor="ctr" anchorCtr="0">
            <a:normAutofit fontScale="25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zh-CN" altLang="en-US" sz="4800">
                <a:solidFill>
                  <a:schemeClr val="accent4">
                    <a:lumMod val="40000"/>
                    <a:lumOff val="60000"/>
                  </a:schemeClr>
                </a:solidFill>
                <a:latin typeface="汉仪菱心体简" panose="02010400000101010101" charset="-122"/>
                <a:ea typeface="汉仪菱心体简" panose="02010400000101010101" charset="-122"/>
              </a:rPr>
              <a:t>大大大大大大大大大大大大大大大大大大大的容大大大大大大大大大大大大大大大大大大大大大大大大大大大大大大大大大大大大大的容大大大大大大大大大大大大大大大大大大大大大大大大大大大大大大大大大大大</a:t>
            </a:r>
            <a:endParaRPr lang="zh-CN" altLang="en-US" sz="4800">
              <a:solidFill>
                <a:schemeClr val="accent4">
                  <a:lumMod val="40000"/>
                  <a:lumOff val="60000"/>
                </a:schemeClr>
              </a:solidFill>
              <a:latin typeface="汉仪菱心体简" panose="02010400000101010101" charset="-122"/>
              <a:ea typeface="汉仪菱心体简" panose="02010400000101010101" charset="-122"/>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138</Words>
  <Application>WPS 演示</Application>
  <PresentationFormat>宽屏</PresentationFormat>
  <Paragraphs>6</Paragraphs>
  <Slides>1</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vt:i4>
      </vt:variant>
    </vt:vector>
  </HeadingPairs>
  <TitlesOfParts>
    <vt:vector size="10" baseType="lpstr">
      <vt:lpstr>Arial</vt:lpstr>
      <vt:lpstr>宋体</vt:lpstr>
      <vt:lpstr>Wingdings</vt:lpstr>
      <vt:lpstr>微软雅黑</vt:lpstr>
      <vt:lpstr>汉仪菱心体简</vt:lpstr>
      <vt:lpstr>Arial Unicode MS</vt:lpstr>
      <vt:lpstr>Calibri Light</vt:lpstr>
      <vt:lpstr>Calibri</vt:lpstr>
      <vt:lpstr>Office 主题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zhangfangjing</dc:creator>
  <cp:lastModifiedBy>、木下有水</cp:lastModifiedBy>
  <cp:revision>9</cp:revision>
  <dcterms:created xsi:type="dcterms:W3CDTF">2018-06-04T11:00:00Z</dcterms:created>
  <dcterms:modified xsi:type="dcterms:W3CDTF">2025-02-16T13:28:31Z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2052-12.1.0.19770</vt:lpwstr>
  </property>
  <property fmtid="{D5CDD505-2E9C-101B-9397-08002B2CF9AE}" pid="3" name="KSOTemplateUUID">
    <vt:lpwstr>v1.0_mb_Z8izgZ9W4BwMZeCpg5d5Cg==</vt:lpwstr>
  </property>
  <property fmtid="{D5CDD505-2E9C-101B-9397-08002B2CF9AE}" pid="4" name="ICV">
    <vt:lpwstr>41557016C2E84232981878298395484C_12</vt:lpwstr>
  </property>
</Properties>
</file>

<file path=docProps/thumbnail.jpeg>
</file>